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339073-D1BA-94A6-8EA8-AD9FBC0A8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282" y="4172552"/>
            <a:ext cx="11446040" cy="11235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4C97F9A-8F94-4B2A-2666-A5B6766D4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282" y="5296084"/>
            <a:ext cx="11446041" cy="72933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638FEF-EBC2-F336-11BF-651CA319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B85830-8022-6B6D-2CCA-66DD417E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4F63CD-9DAC-DBB5-CB06-E6BC7A93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6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155855-9C48-6348-9727-BE685560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9088828-7AA6-499B-81D2-617E817E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D7154D-2B99-9F23-1531-8ED0069E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D7101C-3F09-BF64-0682-89172236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6B1DA0-940C-CE46-E5C5-1830AE8E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26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FDDFE9D-A2D6-2468-4BDB-6444A1DEA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2BCB976-1B2D-66A3-3C0B-39675939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1F18BE-0E06-4C8F-6046-B9529962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3F0F04-E5E2-05A1-D47F-B50963A6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45AD9C-DE2C-D564-12B1-953DE2B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8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6522E-DCE1-8D97-84C0-66603F46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76FB77-D819-F04D-FADC-655A7D57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9BAE9F-EE3F-D858-F3C8-C3395AA0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9EC960-7355-556F-F17F-62B4148A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81ED27-25A8-E74F-188C-F7020A06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DC2DC0-44E1-6522-39D3-F9DD7762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D5A758-F3A5-D3F7-214E-CEF213A8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87F840-94F8-B7B6-15CD-5F2D555B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C79B87-8AEF-1AA6-CD92-0B8F4187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44CFCE-BC0D-7B11-092A-6467F7A1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87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65791-0055-E2AF-D88B-D39D1EB5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B22A0F-DBFC-F2AE-2C17-127862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438FD7-93C2-13B3-83B0-B0B9ACFC3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7BB2E8-6BFF-690D-A001-5227AE07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850068-B506-186B-D914-489B9641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847FC6-9C9B-E993-E9E0-51C9E5C6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37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7C19BF-7601-F732-D14E-DE19E259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B13D33-F82A-EC08-9570-2E0861E07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BD8D15-5785-6C4C-44CB-6DAF091D6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7C2885-827F-FA21-04B4-E7D991764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5B3BDB9-A9C8-ABB4-349C-5D038ECF0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B917A9B-4057-1318-DD76-84C034C1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4812CE5-FFD3-248D-241D-935B069F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9843147-DF81-F920-991F-A83766CB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6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33461B-6321-1072-56B2-64D87F37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1E8FF51-1AA1-F474-6AEE-420DC29A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7861B37-3F59-3B5C-E4BF-71B7457A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B796E5E-271E-0AEB-8784-FE19BBB4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95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E966EE-F2C8-EF45-D61A-E6B5C661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F13388F-4AA3-46DE-E371-683E6F56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F26C07-A020-8C3D-1438-8CF1CC98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59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AFA676-0133-C69E-F832-FD182ACD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0BE74C-83F4-C4A4-CBE7-5EB58C3E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9A4898-BA90-5B9E-A627-18FE8C934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78B21A-AEAC-F4FE-48D4-125A4E13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CC0A01-0BD5-7E37-43A4-EE431C6F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F25BC9-2803-2DB1-003F-32CBEA28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76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5BA535-1B10-5242-07AD-2314B473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7AC8745-138B-BA60-F168-70D8A3286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381B2FE-3DA7-36A5-EACC-006066C41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81D41F-3EE1-6724-464A-7C7E5A82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62A11C-EF0A-89DB-63DD-2FC54CD6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EB5F6E-9F41-EF85-24EC-689C428E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49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51DA07B-252C-8DE5-01A6-45348962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78" y="1313848"/>
            <a:ext cx="11164503" cy="94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1355F7-54C1-7541-6060-4584D764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77" y="2435193"/>
            <a:ext cx="11164503" cy="374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C0E3A3-A2CF-3399-F1E3-C67E7B1EB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590D-EDA3-435D-A00F-F6CDE56500FD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F767B7-4BE5-EE02-F25F-0F37A737A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AE6286-2B02-DE19-77B7-31274B367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A6C864-A8C7-4D37-B2D9-67F57B62DE6A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1472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BE431D-2B26-6118-ACF8-1F98E148A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D4E9A800-09BC-19F6-8E45-4560850B9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ABF1CF-F2E1-0689-2808-968F91DA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6297D1-798B-DEA6-F66E-5D79EEA4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486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PlOoN7kn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9</cp:revision>
  <dcterms:created xsi:type="dcterms:W3CDTF">2024-06-26T15:15:16Z</dcterms:created>
  <dcterms:modified xsi:type="dcterms:W3CDTF">2025-04-22T08:51:10Z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8059A887-8240-4D6B-8260-B7F7FBF46BBC</vt:lpwstr>
  </property>
  <property fmtid="{D5CDD505-2E9C-101B-9397-08002B2CF9AE}" pid="3" name="ArticulatePath">
    <vt:lpwstr>EUA-24</vt:lpwstr>
  </property>
</Properties>
</file>